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61" r:id="rId4"/>
    <p:sldId id="263" r:id="rId5"/>
    <p:sldId id="262" r:id="rId6"/>
    <p:sldId id="264" r:id="rId7"/>
    <p:sldId id="266" r:id="rId8"/>
    <p:sldId id="265" r:id="rId9"/>
  </p:sldIdLst>
  <p:sldSz cx="9144000" cy="514826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4"/>
      </p:cViewPr>
      <p:guideLst>
        <p:guide orient="horz" pos="16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D87E01D-EE6B-4BAD-B49D-6A05F713A9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62292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87588" y="514350"/>
            <a:ext cx="4568825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D91DFEE-1F7D-4DFD-B6AD-35112088EB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0715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AB0A9BB5-E8B5-48DD-BA16-4B62B085A44E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AEC94DB7-E301-42E1-BFE4-5966F4E1E3C9}" type="slidenum">
              <a:rPr lang="zh-TW" altLang="en-US"/>
              <a:pPr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1ACB8B5-10B5-4768-83DB-23BDEA8B84D0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33109B9-CCAA-4EE4-8875-68F2CB963810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04A4D8D-A5B4-4516-A5F3-9220F576319B}" type="slidenum">
              <a:rPr lang="zh-TW" altLang="en-US"/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221A450-5995-46AC-A8D7-98C24C46C762}" type="slidenum">
              <a:rPr lang="zh-TW" altLang="en-US"/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B857912-4670-4726-9E55-1431D421090B}" type="slidenum">
              <a:rPr lang="zh-TW" altLang="en-US"/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B3A190B-6791-4D47-8B93-A0688A269AE4}" type="slidenum">
              <a:rPr lang="zh-TW" altLang="en-US"/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5363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7619376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6300"/>
            <a:ext cx="3216275" cy="355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4550"/>
            <a:ext cx="3038475" cy="357188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9695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2"/>
            <a:ext cx="9142413" cy="5147072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4650" y="4806950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5363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82650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/>
              <a:t>活著為耶穌，只望能單純，</a:t>
            </a:r>
          </a:p>
          <a:p>
            <a:pPr algn="ctr" eaLnBrk="1" hangingPunct="1"/>
            <a:r>
              <a:rPr lang="en-US" altLang="zh-TW" sz="2800"/>
              <a:t>Living  for Jesus a life that is true,</a:t>
            </a:r>
            <a:endParaRPr lang="zh-TW" altLang="en-US" sz="2800"/>
          </a:p>
          <a:p>
            <a:pPr algn="ctr" eaLnBrk="1" hangingPunct="1"/>
            <a:r>
              <a:rPr lang="zh-TW" altLang="en-US"/>
              <a:t>所有的一切都求祂喜悅，</a:t>
            </a:r>
          </a:p>
          <a:p>
            <a:pPr algn="ctr" eaLnBrk="1" hangingPunct="1"/>
            <a:r>
              <a:rPr lang="en-US" altLang="zh-TW" sz="2800"/>
              <a:t>Striving to please Him in all that I do,</a:t>
            </a:r>
          </a:p>
          <a:p>
            <a:pPr algn="ctr" eaLnBrk="1" hangingPunct="1"/>
            <a:r>
              <a:rPr lang="zh-TW" altLang="en-US"/>
              <a:t>自動並樂意來向祂投順，</a:t>
            </a:r>
          </a:p>
          <a:p>
            <a:pPr algn="ctr" eaLnBrk="1" hangingPunct="1"/>
            <a:r>
              <a:rPr lang="en-US" altLang="zh-TW" sz="2800"/>
              <a:t>Yielding allegiance, glad-hearted and free; </a:t>
            </a:r>
          </a:p>
          <a:p>
            <a:pPr algn="ctr" eaLnBrk="1" hangingPunct="1"/>
            <a:r>
              <a:rPr lang="zh-TW" altLang="en-US"/>
              <a:t>這是我蒙神賜福的祕訣。</a:t>
            </a:r>
            <a:endParaRPr lang="en-US" altLang="zh-TW"/>
          </a:p>
          <a:p>
            <a:pPr algn="ctr" eaLnBrk="1" hangingPunct="1"/>
            <a:r>
              <a:rPr lang="en-US" altLang="zh-TW" sz="2800"/>
              <a:t>This is the pathway of blessing for 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-1" y="31749"/>
            <a:ext cx="9144001" cy="742181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H306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活著為耶穌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LIVING FOR JESUS (1/4 , 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41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H306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1/4,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/>
            <a:r>
              <a:rPr lang="zh-TW" altLang="en-US"/>
              <a:t>耶穌我主，我救主，我將自己給祢；</a:t>
            </a:r>
          </a:p>
          <a:p>
            <a:pPr algn="ctr" eaLnBrk="1" hangingPunct="1"/>
            <a:r>
              <a:rPr lang="en-US" altLang="zh-TW" sz="2800"/>
              <a:t>O Jesus, Lord and Savior,  I give myself to Thee;</a:t>
            </a:r>
          </a:p>
          <a:p>
            <a:pPr algn="ctr" eaLnBrk="1" hangingPunct="1"/>
            <a:r>
              <a:rPr lang="zh-TW" altLang="en-US"/>
              <a:t>因祢為我代死時，給的是祢自己；</a:t>
            </a:r>
          </a:p>
          <a:p>
            <a:pPr algn="ctr" eaLnBrk="1" hangingPunct="1"/>
            <a:r>
              <a:rPr lang="en-US" altLang="zh-TW" sz="2800"/>
              <a:t>For Thou in Thy atonement, didst give Thyself for me;</a:t>
            </a:r>
          </a:p>
          <a:p>
            <a:pPr algn="ctr" eaLnBrk="1" hangingPunct="1"/>
            <a:r>
              <a:rPr lang="zh-TW" altLang="en-US"/>
              <a:t>從此，我無別的主，我心是祢寶座，</a:t>
            </a:r>
          </a:p>
          <a:p>
            <a:pPr algn="ctr" eaLnBrk="1" hangingPunct="1"/>
            <a:r>
              <a:rPr lang="en-US" altLang="zh-TW" sz="2800"/>
              <a:t>I own no other Master, my heart shall be Thy throne;</a:t>
            </a:r>
          </a:p>
          <a:p>
            <a:pPr algn="ctr" eaLnBrk="1" hangingPunct="1"/>
            <a:r>
              <a:rPr lang="zh-TW" altLang="en-US"/>
              <a:t>我的一生一世，基督，只要為祢生活。</a:t>
            </a:r>
          </a:p>
          <a:p>
            <a:pPr algn="ctr" eaLnBrk="1" hangingPunct="1"/>
            <a:r>
              <a:rPr lang="en-US" altLang="zh-TW" sz="2800"/>
              <a:t>My life I give, henceforth to live, O Christ, for Thee alone.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H306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2/4, 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活著為耶穌，祂為我緣故，</a:t>
            </a:r>
          </a:p>
          <a:p>
            <a:pPr algn="ctr" eaLnBrk="1" hangingPunct="1"/>
            <a:r>
              <a:rPr lang="en-US" altLang="zh-TW" sz="2800" dirty="0"/>
              <a:t>Living  for Jesus Who died in my place,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在十字架上擔當罪與羞；</a:t>
            </a:r>
          </a:p>
          <a:p>
            <a:pPr algn="ctr" eaLnBrk="1" hangingPunct="1"/>
            <a:r>
              <a:rPr lang="en-US" altLang="zh-TW" sz="2800" dirty="0"/>
              <a:t>Bearing on Calvary my sin and disgrace,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這愛激勵我答應祂召呼，</a:t>
            </a:r>
          </a:p>
          <a:p>
            <a:pPr algn="ctr" eaLnBrk="1" hangingPunct="1"/>
            <a:r>
              <a:rPr lang="en-US" altLang="zh-TW" sz="2800" dirty="0"/>
              <a:t>Such love constrains me to answer His call,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恭敬向著祂奉獻我所有。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Follow His leading and give Him my call.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H306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2/4,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/>
            <a:r>
              <a:rPr lang="zh-TW" altLang="en-US"/>
              <a:t>耶穌我主，我救主，我將自己給祢；</a:t>
            </a:r>
          </a:p>
          <a:p>
            <a:pPr algn="ctr" eaLnBrk="1" hangingPunct="1"/>
            <a:r>
              <a:rPr lang="en-US" altLang="zh-TW" sz="2800"/>
              <a:t>O Jesus, Lord and Savior,  I give myself to Thee;</a:t>
            </a:r>
          </a:p>
          <a:p>
            <a:pPr algn="ctr" eaLnBrk="1" hangingPunct="1"/>
            <a:r>
              <a:rPr lang="zh-TW" altLang="en-US"/>
              <a:t>因祢為我代死時，給的是祢自己；</a:t>
            </a:r>
          </a:p>
          <a:p>
            <a:pPr algn="ctr" eaLnBrk="1" hangingPunct="1"/>
            <a:r>
              <a:rPr lang="en-US" altLang="zh-TW" sz="2800"/>
              <a:t>For Thou in Thy atonement, didst give Thyself for me;</a:t>
            </a:r>
          </a:p>
          <a:p>
            <a:pPr algn="ctr" eaLnBrk="1" hangingPunct="1"/>
            <a:r>
              <a:rPr lang="zh-TW" altLang="en-US"/>
              <a:t>從此，我無別的主，我心是祢寶座，</a:t>
            </a:r>
          </a:p>
          <a:p>
            <a:pPr algn="ctr" eaLnBrk="1" hangingPunct="1"/>
            <a:r>
              <a:rPr lang="en-US" altLang="zh-TW" sz="2800"/>
              <a:t>I own no other Master, my heart shall be Thy throne;</a:t>
            </a:r>
          </a:p>
          <a:p>
            <a:pPr algn="ctr" eaLnBrk="1" hangingPunct="1"/>
            <a:r>
              <a:rPr lang="zh-TW" altLang="en-US"/>
              <a:t>我的一生一世，基督，只要為祢生活。</a:t>
            </a:r>
          </a:p>
          <a:p>
            <a:pPr algn="ctr" eaLnBrk="1" hangingPunct="1"/>
            <a:r>
              <a:rPr lang="en-US" altLang="zh-TW" sz="2800"/>
              <a:t>My life I give, henceforth to live, O Christ, for Thee alone.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H306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3/4,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活著為耶穌，無論在何處，</a:t>
            </a:r>
          </a:p>
          <a:p>
            <a:pPr algn="ctr" eaLnBrk="1" hangingPunct="1"/>
            <a:r>
              <a:rPr lang="en-US" altLang="zh-TW" sz="2800"/>
              <a:t>Living for Jesus wherever I am,</a:t>
            </a:r>
            <a:endParaRPr lang="zh-TW" altLang="en-US" sz="2800"/>
          </a:p>
          <a:p>
            <a:pPr algn="ctr" eaLnBrk="1" hangingPunct="1"/>
            <a:r>
              <a:rPr lang="zh-TW" altLang="en-US"/>
              <a:t>我為祂緣故，作成祂事務；</a:t>
            </a:r>
          </a:p>
          <a:p>
            <a:pPr algn="ctr" eaLnBrk="1" hangingPunct="1"/>
            <a:r>
              <a:rPr lang="en-US" altLang="zh-TW" sz="2800"/>
              <a:t>Doing each duty in His Holy Name,</a:t>
            </a:r>
            <a:endParaRPr lang="zh-TW" altLang="en-US" sz="2800"/>
          </a:p>
          <a:p>
            <a:pPr algn="ctr" eaLnBrk="1" hangingPunct="1"/>
            <a:r>
              <a:rPr lang="zh-TW" altLang="en-US"/>
              <a:t>甘願來承受損失或痛苦，</a:t>
            </a:r>
          </a:p>
          <a:p>
            <a:pPr algn="ctr" eaLnBrk="1" hangingPunct="1"/>
            <a:r>
              <a:rPr lang="en-US" altLang="zh-TW" sz="2800"/>
              <a:t>Willing to suffer affliction or loss,</a:t>
            </a:r>
            <a:endParaRPr lang="zh-TW" altLang="en-US" sz="2800"/>
          </a:p>
          <a:p>
            <a:pPr algn="ctr" eaLnBrk="1" hangingPunct="1"/>
            <a:r>
              <a:rPr lang="zh-TW" altLang="en-US"/>
              <a:t>看每個試煉是十架一部。</a:t>
            </a:r>
            <a:endParaRPr lang="en-US" altLang="zh-TW"/>
          </a:p>
          <a:p>
            <a:pPr algn="ctr" eaLnBrk="1" hangingPunct="1"/>
            <a:r>
              <a:rPr lang="en-US" altLang="zh-TW" sz="2800"/>
              <a:t>Deeming each trial a part of my cross.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H306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3/4,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/>
            <a:r>
              <a:rPr lang="zh-TW" altLang="en-US"/>
              <a:t>耶穌我主，我救主，我將自己給祢；</a:t>
            </a:r>
          </a:p>
          <a:p>
            <a:pPr algn="ctr" eaLnBrk="1" hangingPunct="1"/>
            <a:r>
              <a:rPr lang="en-US" altLang="zh-TW" sz="2800"/>
              <a:t>O Jesus, Lord and Savior,  I give myself to Thee;</a:t>
            </a:r>
          </a:p>
          <a:p>
            <a:pPr algn="ctr" eaLnBrk="1" hangingPunct="1"/>
            <a:r>
              <a:rPr lang="zh-TW" altLang="en-US"/>
              <a:t>因祢為我代死時，給的是祢自己；</a:t>
            </a:r>
          </a:p>
          <a:p>
            <a:pPr algn="ctr" eaLnBrk="1" hangingPunct="1"/>
            <a:r>
              <a:rPr lang="en-US" altLang="zh-TW" sz="2800"/>
              <a:t>For Thou in Thy atonement, didst give Thyself for me;</a:t>
            </a:r>
          </a:p>
          <a:p>
            <a:pPr algn="ctr" eaLnBrk="1" hangingPunct="1"/>
            <a:r>
              <a:rPr lang="zh-TW" altLang="en-US"/>
              <a:t>從此，我無別的主，我心是祢寶座，</a:t>
            </a:r>
          </a:p>
          <a:p>
            <a:pPr algn="ctr" eaLnBrk="1" hangingPunct="1"/>
            <a:r>
              <a:rPr lang="en-US" altLang="zh-TW" sz="2800"/>
              <a:t>I own no other Master, my heart shall be Thy throne;</a:t>
            </a:r>
          </a:p>
          <a:p>
            <a:pPr algn="ctr" eaLnBrk="1" hangingPunct="1"/>
            <a:r>
              <a:rPr lang="zh-TW" altLang="en-US"/>
              <a:t>我的一生一世，基督，只要為祢生活。</a:t>
            </a:r>
          </a:p>
          <a:p>
            <a:pPr algn="ctr" eaLnBrk="1" hangingPunct="1"/>
            <a:r>
              <a:rPr lang="en-US" altLang="zh-TW" sz="2800"/>
              <a:t>My life I give, henceforth to live, O Christ, for Thee alone.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H306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4/4,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1/2)</a:t>
            </a:r>
          </a:p>
          <a:p>
            <a:pPr algn="ctr" eaLnBrk="1" hangingPunct="1"/>
            <a:r>
              <a:rPr lang="zh-TW" altLang="en-US"/>
              <a:t>活著為耶穌，時間已短促，</a:t>
            </a:r>
          </a:p>
          <a:p>
            <a:pPr algn="ctr" eaLnBrk="1" hangingPunct="1"/>
            <a:r>
              <a:rPr lang="en-US" altLang="zh-TW" sz="2800"/>
              <a:t>Living for Jesus through earth’s little while,</a:t>
            </a:r>
            <a:endParaRPr lang="zh-TW" altLang="en-US" sz="2800"/>
          </a:p>
          <a:p>
            <a:pPr algn="ctr" eaLnBrk="1" hangingPunct="1"/>
            <a:r>
              <a:rPr lang="zh-TW" altLang="en-US"/>
              <a:t>祂的笑臉是我寶貴祕密；</a:t>
            </a:r>
          </a:p>
          <a:p>
            <a:pPr algn="ctr" eaLnBrk="1" hangingPunct="1"/>
            <a:r>
              <a:rPr lang="en-US" altLang="zh-TW" sz="2800"/>
              <a:t>My dearest treasure, the light of His smile,</a:t>
            </a:r>
            <a:endParaRPr lang="zh-TW" altLang="en-US" sz="2800"/>
          </a:p>
          <a:p>
            <a:pPr algn="ctr" eaLnBrk="1" hangingPunct="1"/>
            <a:r>
              <a:rPr lang="zh-TW" altLang="en-US"/>
              <a:t>尋找失喪者，祂死所救贖，</a:t>
            </a:r>
          </a:p>
          <a:p>
            <a:pPr algn="ctr" eaLnBrk="1" hangingPunct="1"/>
            <a:r>
              <a:rPr lang="en-US" altLang="zh-TW" sz="2800"/>
              <a:t>Seeking the lost ones He died to redeem, </a:t>
            </a:r>
            <a:endParaRPr lang="zh-TW" altLang="en-US" sz="2800"/>
          </a:p>
          <a:p>
            <a:pPr algn="ctr" eaLnBrk="1" hangingPunct="1"/>
            <a:r>
              <a:rPr lang="zh-TW" altLang="en-US"/>
              <a:t>帶領疲倦者享受祂安息。</a:t>
            </a:r>
            <a:endParaRPr lang="en-US" altLang="zh-TW"/>
          </a:p>
          <a:p>
            <a:pPr algn="ctr" eaLnBrk="1" hangingPunct="1"/>
            <a:r>
              <a:rPr lang="en-US" altLang="zh-TW" sz="2800"/>
              <a:t>Bringing the weary to find rest in Him.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>
                <a:latin typeface="Arial" pitchFamily="34" charset="0"/>
                <a:ea typeface="PMingLiU" pitchFamily="18" charset="-120"/>
              </a:rPr>
              <a:t>H306 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4/4, 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頁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2/2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副</a:t>
            </a:r>
            <a:r>
              <a:rPr lang="en-US" altLang="zh-TW" sz="2400">
                <a:latin typeface="Arial" pitchFamily="34" charset="0"/>
                <a:ea typeface="PMingLiU" pitchFamily="18" charset="-120"/>
              </a:rPr>
              <a:t>)</a:t>
            </a:r>
          </a:p>
          <a:p>
            <a:pPr algn="ctr"/>
            <a:r>
              <a:rPr lang="zh-TW" altLang="en-US"/>
              <a:t>耶穌我主，我救主，我將自己給祢；</a:t>
            </a:r>
          </a:p>
          <a:p>
            <a:pPr algn="ctr" eaLnBrk="1" hangingPunct="1"/>
            <a:r>
              <a:rPr lang="en-US" altLang="zh-TW" sz="2800"/>
              <a:t>O Jesus, Lord and Savior,  I give myself to Thee;</a:t>
            </a:r>
          </a:p>
          <a:p>
            <a:pPr algn="ctr" eaLnBrk="1" hangingPunct="1"/>
            <a:r>
              <a:rPr lang="zh-TW" altLang="en-US"/>
              <a:t>因祢為我代死時，給的是祢自己；</a:t>
            </a:r>
          </a:p>
          <a:p>
            <a:pPr algn="ctr" eaLnBrk="1" hangingPunct="1"/>
            <a:r>
              <a:rPr lang="en-US" altLang="zh-TW" sz="2800"/>
              <a:t>For Thou in Thy atonement, didst give Thyself for me;</a:t>
            </a:r>
          </a:p>
          <a:p>
            <a:pPr algn="ctr" eaLnBrk="1" hangingPunct="1"/>
            <a:r>
              <a:rPr lang="zh-TW" altLang="en-US"/>
              <a:t>從此，我無別的主，我心是祢寶座，</a:t>
            </a:r>
          </a:p>
          <a:p>
            <a:pPr algn="ctr" eaLnBrk="1" hangingPunct="1"/>
            <a:r>
              <a:rPr lang="en-US" altLang="zh-TW" sz="2800"/>
              <a:t>I own no other Master, my heart shall be Thy throne;</a:t>
            </a:r>
          </a:p>
          <a:p>
            <a:pPr algn="ctr" eaLnBrk="1" hangingPunct="1"/>
            <a:r>
              <a:rPr lang="zh-TW" altLang="en-US"/>
              <a:t>我的一生一世，基督，只要為祢生活。</a:t>
            </a:r>
          </a:p>
          <a:p>
            <a:pPr algn="ctr" eaLnBrk="1" hangingPunct="1"/>
            <a:r>
              <a:rPr lang="en-US" altLang="zh-TW" sz="2800"/>
              <a:t>My life I give, henceforth to live, O Christ, for Thee alone.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2782</TotalTime>
  <Words>772</Words>
  <Application>Microsoft Office PowerPoint</Application>
  <PresentationFormat>Custom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宋体</vt:lpstr>
      <vt:lpstr>Microsoft JhengHei</vt:lpstr>
      <vt:lpstr>PMingLiU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H306  活著為耶穌  LIVING FOR JESUS (1/4 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160</cp:revision>
  <dcterms:created xsi:type="dcterms:W3CDTF">2001-04-19T19:07:54Z</dcterms:created>
  <dcterms:modified xsi:type="dcterms:W3CDTF">2017-08-05T15:26:04Z</dcterms:modified>
</cp:coreProperties>
</file>